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502" autoAdjust="0"/>
  </p:normalViewPr>
  <p:slideViewPr>
    <p:cSldViewPr>
      <p:cViewPr varScale="1">
        <p:scale>
          <a:sx n="73" d="100"/>
          <a:sy n="73" d="100"/>
        </p:scale>
        <p:origin x="-179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0F7D2-F413-4177-B8B8-6A75196075DF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F24D5-313E-406F-8BB9-E3472D3132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338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655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98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672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322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702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011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03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379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247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333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454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FC97-B9CB-48C4-95FB-F3DCC41D211D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B14E8-ABE3-4D38-916F-DF283724E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864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SITUAȚIE VACCINAȚI ȘCOALA GIMNAZIALĂ  ,,IOAN BUJOR” PETREȘTII DE JOS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01653130"/>
              </p:ext>
            </p:extLst>
          </p:nvPr>
        </p:nvGraphicFramePr>
        <p:xfrm>
          <a:off x="457200" y="2204864"/>
          <a:ext cx="82296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CATEGORII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VACCINAȚI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NEVACCINAȚI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Cadre didactice (numeric)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Cadre didactice</a:t>
                      </a:r>
                      <a:r>
                        <a:rPr lang="ro-RO" baseline="0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66,67 %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33,33%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Personal didactic auxiliar și</a:t>
                      </a:r>
                      <a:r>
                        <a:rPr lang="ro-RO" baseline="0" dirty="0" smtClean="0"/>
                        <a:t> </a:t>
                      </a:r>
                      <a:r>
                        <a:rPr lang="ro-RO" dirty="0" smtClean="0"/>
                        <a:t> nedidactic (numeric)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Personal didactic auxiliar și</a:t>
                      </a:r>
                      <a:r>
                        <a:rPr lang="ro-RO" baseline="0" dirty="0" smtClean="0"/>
                        <a:t> </a:t>
                      </a:r>
                      <a:r>
                        <a:rPr lang="ro-RO" dirty="0" smtClean="0"/>
                        <a:t> nedidactic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60%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 smtClean="0"/>
                        <a:t>40%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Elevi</a:t>
                      </a:r>
                      <a:r>
                        <a:rPr lang="ro-RO" baseline="0" dirty="0" smtClean="0"/>
                        <a:t> peste 12 ani   (numeric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mtClean="0"/>
                        <a:t>39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Elevi peste 12 ani 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100 %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671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65</Words>
  <Application>Microsoft Office PowerPoint</Application>
  <PresentationFormat>Expunere pe ecran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2" baseType="lpstr">
      <vt:lpstr>Office Theme</vt:lpstr>
      <vt:lpstr>SITUAȚIE VACCINAȚI ȘCOALA GIMNAZIALĂ  ,,IOAN BUJOR” PETREȘTII DE JOS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Acasa</cp:lastModifiedBy>
  <cp:revision>12</cp:revision>
  <dcterms:created xsi:type="dcterms:W3CDTF">2021-11-05T08:42:23Z</dcterms:created>
  <dcterms:modified xsi:type="dcterms:W3CDTF">2021-11-05T11:06:22Z</dcterms:modified>
</cp:coreProperties>
</file>